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4" r:id="rId4"/>
    <p:sldId id="273" r:id="rId5"/>
    <p:sldId id="277" r:id="rId6"/>
    <p:sldId id="269" r:id="rId7"/>
    <p:sldId id="272" r:id="rId8"/>
    <p:sldId id="285" r:id="rId9"/>
    <p:sldId id="274" r:id="rId10"/>
    <p:sldId id="276" r:id="rId11"/>
    <p:sldId id="278" r:id="rId12"/>
    <p:sldId id="279" r:id="rId13"/>
    <p:sldId id="286" r:id="rId14"/>
    <p:sldId id="259" r:id="rId15"/>
    <p:sldId id="281" r:id="rId16"/>
    <p:sldId id="268" r:id="rId17"/>
    <p:sldId id="265" r:id="rId18"/>
    <p:sldId id="267" r:id="rId19"/>
    <p:sldId id="266" r:id="rId20"/>
    <p:sldId id="263" r:id="rId21"/>
    <p:sldId id="270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5535" autoAdjust="0"/>
  </p:normalViewPr>
  <p:slideViewPr>
    <p:cSldViewPr>
      <p:cViewPr>
        <p:scale>
          <a:sx n="100" d="100"/>
          <a:sy n="100" d="100"/>
        </p:scale>
        <p:origin x="-1860" y="-7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324" y="4786328"/>
            <a:ext cx="723900" cy="209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071552"/>
            <a:ext cx="936000" cy="270947"/>
          </a:xfrm>
          <a:prstGeom prst="rect">
            <a:avLst/>
          </a:prstGeom>
        </p:spPr>
      </p:pic>
      <p:cxnSp>
        <p:nvCxnSpPr>
          <p:cNvPr id="3" name="Shape 130"/>
          <p:cNvCxnSpPr/>
          <p:nvPr/>
        </p:nvCxnSpPr>
        <p:spPr>
          <a:xfrm>
            <a:off x="3857620" y="1089348"/>
            <a:ext cx="0" cy="2982600"/>
          </a:xfrm>
          <a:prstGeom prst="straightConnector1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 descr="favicon-96x9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174" y="2085978"/>
            <a:ext cx="914400" cy="914400"/>
          </a:xfrm>
          <a:prstGeom prst="rect">
            <a:avLst/>
          </a:prstGeom>
        </p:spPr>
      </p:pic>
      <p:sp>
        <p:nvSpPr>
          <p:cNvPr id="5" name="Shape 127"/>
          <p:cNvSpPr txBox="1">
            <a:spLocks/>
          </p:cNvSpPr>
          <p:nvPr/>
        </p:nvSpPr>
        <p:spPr>
          <a:xfrm>
            <a:off x="4500562" y="1142990"/>
            <a:ext cx="4006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4810" y="2221054"/>
            <a:ext cx="278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</a:t>
            </a:r>
            <a:endParaRPr lang="en-US" altLang="zh-CN" sz="4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52" y="3143254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浏览器内核 赖勇高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7620" y="1857370"/>
            <a:ext cx="2143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CC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层裁剪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网络改造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5918" y="3643320"/>
            <a:ext cx="614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目标：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快速，轻量级，更适合服务器端的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mini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浏览器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云端浏览器未来方向？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643056"/>
            <a:ext cx="1428760" cy="1428760"/>
          </a:xfrm>
          <a:prstGeom prst="rect">
            <a:avLst/>
          </a:prstGeom>
        </p:spPr>
      </p:pic>
      <p:pic>
        <p:nvPicPr>
          <p:cNvPr id="7" name="图片 6" descr="custom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6380" y="1848940"/>
            <a:ext cx="1080000" cy="1080000"/>
          </a:xfrm>
          <a:prstGeom prst="rect">
            <a:avLst/>
          </a:prstGeom>
        </p:spPr>
      </p:pic>
      <p:sp>
        <p:nvSpPr>
          <p:cNvPr id="8" name="加号 7"/>
          <p:cNvSpPr/>
          <p:nvPr/>
        </p:nvSpPr>
        <p:spPr>
          <a:xfrm>
            <a:off x="4143372" y="2143122"/>
            <a:ext cx="500066" cy="500066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71670" y="3214692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TensorFlow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3311" y="321469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Headless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酷影模式是什么？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785800"/>
            <a:ext cx="2227109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6307" y="754890"/>
            <a:ext cx="2221313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137"/>
          <p:cNvSpPr/>
          <p:nvPr/>
        </p:nvSpPr>
        <p:spPr>
          <a:xfrm>
            <a:off x="4357686" y="2365164"/>
            <a:ext cx="521100" cy="42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357422" y="478632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原网页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60" y="4786328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C:\Users\Administrator\AppData\Roaming\vchat\ChatFiles\2018-05\b17ea406-79e6-42cc-a4cc-4680cde3e17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500048"/>
            <a:ext cx="2357454" cy="424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1571618"/>
            <a:ext cx="19716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388" y="3571882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酷影模式的好处？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2910" y="1785932"/>
            <a:ext cx="857256" cy="8572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428860" y="1785932"/>
            <a:ext cx="857256" cy="8572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286248" y="1785932"/>
            <a:ext cx="857256" cy="8572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00760" y="1785932"/>
            <a:ext cx="857256" cy="8572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786710" y="1785932"/>
            <a:ext cx="857256" cy="85725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加号 26"/>
          <p:cNvSpPr/>
          <p:nvPr/>
        </p:nvSpPr>
        <p:spPr>
          <a:xfrm>
            <a:off x="1785918" y="2000246"/>
            <a:ext cx="357190" cy="357190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加号 27"/>
          <p:cNvSpPr/>
          <p:nvPr/>
        </p:nvSpPr>
        <p:spPr>
          <a:xfrm>
            <a:off x="3643306" y="2000246"/>
            <a:ext cx="357190" cy="357190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加号 28"/>
          <p:cNvSpPr/>
          <p:nvPr/>
        </p:nvSpPr>
        <p:spPr>
          <a:xfrm>
            <a:off x="5429256" y="2000246"/>
            <a:ext cx="357190" cy="357190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等于号 29"/>
          <p:cNvSpPr/>
          <p:nvPr/>
        </p:nvSpPr>
        <p:spPr>
          <a:xfrm>
            <a:off x="7215206" y="2071684"/>
            <a:ext cx="285752" cy="285752"/>
          </a:xfrm>
          <a:prstGeom prst="mathEqual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稻壳儿小白白(http://dwz.cn/Wu2UP)"/>
          <p:cNvSpPr>
            <a:spLocks/>
          </p:cNvSpPr>
          <p:nvPr/>
        </p:nvSpPr>
        <p:spPr bwMode="auto">
          <a:xfrm>
            <a:off x="4429124" y="2000246"/>
            <a:ext cx="520700" cy="520700"/>
          </a:xfrm>
          <a:custGeom>
            <a:avLst/>
            <a:gdLst>
              <a:gd name="T0" fmla="*/ 407464197 w 649"/>
              <a:gd name="T1" fmla="*/ 19310829 h 649"/>
              <a:gd name="T2" fmla="*/ 407464197 w 649"/>
              <a:gd name="T3" fmla="*/ 19310829 h 649"/>
              <a:gd name="T4" fmla="*/ 341162800 w 649"/>
              <a:gd name="T5" fmla="*/ 19310829 h 649"/>
              <a:gd name="T6" fmla="*/ 265205588 w 649"/>
              <a:gd name="T7" fmla="*/ 104923858 h 649"/>
              <a:gd name="T8" fmla="*/ 113935418 w 649"/>
              <a:gd name="T9" fmla="*/ 47634021 h 649"/>
              <a:gd name="T10" fmla="*/ 66301397 w 649"/>
              <a:gd name="T11" fmla="*/ 57289837 h 649"/>
              <a:gd name="T12" fmla="*/ 66301397 w 649"/>
              <a:gd name="T13" fmla="*/ 113935418 h 649"/>
              <a:gd name="T14" fmla="*/ 170580999 w 649"/>
              <a:gd name="T15" fmla="*/ 199547644 h 649"/>
              <a:gd name="T16" fmla="*/ 104279602 w 649"/>
              <a:gd name="T17" fmla="*/ 265849844 h 649"/>
              <a:gd name="T18" fmla="*/ 37978205 w 649"/>
              <a:gd name="T19" fmla="*/ 246538212 h 649"/>
              <a:gd name="T20" fmla="*/ 18667376 w 649"/>
              <a:gd name="T21" fmla="*/ 256194028 h 649"/>
              <a:gd name="T22" fmla="*/ 9655816 w 649"/>
              <a:gd name="T23" fmla="*/ 284517219 h 649"/>
              <a:gd name="T24" fmla="*/ 84968773 w 649"/>
              <a:gd name="T25" fmla="*/ 341162800 h 649"/>
              <a:gd name="T26" fmla="*/ 142258610 w 649"/>
              <a:gd name="T27" fmla="*/ 408107651 h 649"/>
              <a:gd name="T28" fmla="*/ 170580999 w 649"/>
              <a:gd name="T29" fmla="*/ 398452637 h 649"/>
              <a:gd name="T30" fmla="*/ 170580999 w 649"/>
              <a:gd name="T31" fmla="*/ 379141006 h 649"/>
              <a:gd name="T32" fmla="*/ 160925986 w 649"/>
              <a:gd name="T33" fmla="*/ 322495425 h 649"/>
              <a:gd name="T34" fmla="*/ 227227382 w 649"/>
              <a:gd name="T35" fmla="*/ 256194028 h 649"/>
              <a:gd name="T36" fmla="*/ 312839609 w 649"/>
              <a:gd name="T37" fmla="*/ 360473630 h 649"/>
              <a:gd name="T38" fmla="*/ 369485992 w 649"/>
              <a:gd name="T39" fmla="*/ 360473630 h 649"/>
              <a:gd name="T40" fmla="*/ 379141006 w 649"/>
              <a:gd name="T41" fmla="*/ 312839609 h 649"/>
              <a:gd name="T42" fmla="*/ 321851971 w 649"/>
              <a:gd name="T43" fmla="*/ 161569439 h 649"/>
              <a:gd name="T44" fmla="*/ 397808382 w 649"/>
              <a:gd name="T45" fmla="*/ 75957213 h 649"/>
              <a:gd name="T46" fmla="*/ 407464197 w 649"/>
              <a:gd name="T47" fmla="*/ 19310829 h 649"/>
              <a:gd name="T48" fmla="*/ 388153368 w 649"/>
              <a:gd name="T49" fmla="*/ 66944851 h 649"/>
              <a:gd name="T50" fmla="*/ 388153368 w 649"/>
              <a:gd name="T51" fmla="*/ 66944851 h 649"/>
              <a:gd name="T52" fmla="*/ 293528779 w 649"/>
              <a:gd name="T53" fmla="*/ 161569439 h 649"/>
              <a:gd name="T54" fmla="*/ 350818616 w 649"/>
              <a:gd name="T55" fmla="*/ 312839609 h 649"/>
              <a:gd name="T56" fmla="*/ 350818616 w 649"/>
              <a:gd name="T57" fmla="*/ 341162800 h 649"/>
              <a:gd name="T58" fmla="*/ 321851971 w 649"/>
              <a:gd name="T59" fmla="*/ 341162800 h 649"/>
              <a:gd name="T60" fmla="*/ 236883198 w 649"/>
              <a:gd name="T61" fmla="*/ 218215822 h 649"/>
              <a:gd name="T62" fmla="*/ 132602794 w 649"/>
              <a:gd name="T63" fmla="*/ 312839609 h 649"/>
              <a:gd name="T64" fmla="*/ 151913623 w 649"/>
              <a:gd name="T65" fmla="*/ 379141006 h 649"/>
              <a:gd name="T66" fmla="*/ 104279602 w 649"/>
              <a:gd name="T67" fmla="*/ 322495425 h 649"/>
              <a:gd name="T68" fmla="*/ 37978205 w 649"/>
              <a:gd name="T69" fmla="*/ 274861404 h 649"/>
              <a:gd name="T70" fmla="*/ 104279602 w 649"/>
              <a:gd name="T71" fmla="*/ 294172233 h 649"/>
              <a:gd name="T72" fmla="*/ 208560007 w 649"/>
              <a:gd name="T73" fmla="*/ 189892631 h 649"/>
              <a:gd name="T74" fmla="*/ 84968773 w 649"/>
              <a:gd name="T75" fmla="*/ 94624589 h 649"/>
              <a:gd name="T76" fmla="*/ 84968773 w 649"/>
              <a:gd name="T77" fmla="*/ 75957213 h 649"/>
              <a:gd name="T78" fmla="*/ 113935418 w 649"/>
              <a:gd name="T79" fmla="*/ 75957213 h 649"/>
              <a:gd name="T80" fmla="*/ 265205588 w 649"/>
              <a:gd name="T81" fmla="*/ 132602794 h 649"/>
              <a:gd name="T82" fmla="*/ 359830176 w 649"/>
              <a:gd name="T83" fmla="*/ 37978205 h 649"/>
              <a:gd name="T84" fmla="*/ 388153368 w 649"/>
              <a:gd name="T85" fmla="*/ 37978205 h 649"/>
              <a:gd name="T86" fmla="*/ 388153368 w 649"/>
              <a:gd name="T87" fmla="*/ 66944851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1908" tIns="60955" rIns="121908" bIns="60955" anchor="ctr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稻壳儿小白白(http://dwz.cn/Wu2UP)"/>
          <p:cNvSpPr>
            <a:spLocks/>
          </p:cNvSpPr>
          <p:nvPr/>
        </p:nvSpPr>
        <p:spPr bwMode="auto">
          <a:xfrm>
            <a:off x="2643174" y="2000246"/>
            <a:ext cx="474662" cy="474662"/>
          </a:xfrm>
          <a:custGeom>
            <a:avLst/>
            <a:gdLst>
              <a:gd name="T0" fmla="*/ 152748645 w 590"/>
              <a:gd name="T1" fmla="*/ 257601481 h 590"/>
              <a:gd name="T2" fmla="*/ 152748645 w 590"/>
              <a:gd name="T3" fmla="*/ 257601481 h 590"/>
              <a:gd name="T4" fmla="*/ 162456690 w 590"/>
              <a:gd name="T5" fmla="*/ 199996822 h 590"/>
              <a:gd name="T6" fmla="*/ 143039796 w 590"/>
              <a:gd name="T7" fmla="*/ 190935605 h 590"/>
              <a:gd name="T8" fmla="*/ 124269730 w 590"/>
              <a:gd name="T9" fmla="*/ 305497290 h 590"/>
              <a:gd name="T10" fmla="*/ 219414521 w 590"/>
              <a:gd name="T11" fmla="*/ 229122565 h 590"/>
              <a:gd name="T12" fmla="*/ 190935605 w 590"/>
              <a:gd name="T13" fmla="*/ 219414521 h 590"/>
              <a:gd name="T14" fmla="*/ 152748645 w 590"/>
              <a:gd name="T15" fmla="*/ 257601481 h 590"/>
              <a:gd name="T16" fmla="*/ 209705672 w 590"/>
              <a:gd name="T17" fmla="*/ 190935605 h 590"/>
              <a:gd name="T18" fmla="*/ 209705672 w 590"/>
              <a:gd name="T19" fmla="*/ 190935605 h 590"/>
              <a:gd name="T20" fmla="*/ 190935605 w 590"/>
              <a:gd name="T21" fmla="*/ 171518711 h 590"/>
              <a:gd name="T22" fmla="*/ 171518711 w 590"/>
              <a:gd name="T23" fmla="*/ 190935605 h 590"/>
              <a:gd name="T24" fmla="*/ 190935605 w 590"/>
              <a:gd name="T25" fmla="*/ 209705672 h 590"/>
              <a:gd name="T26" fmla="*/ 209705672 w 590"/>
              <a:gd name="T27" fmla="*/ 190935605 h 590"/>
              <a:gd name="T28" fmla="*/ 190935605 w 590"/>
              <a:gd name="T29" fmla="*/ 0 h 590"/>
              <a:gd name="T30" fmla="*/ 190935605 w 590"/>
              <a:gd name="T31" fmla="*/ 0 h 590"/>
              <a:gd name="T32" fmla="*/ 0 w 590"/>
              <a:gd name="T33" fmla="*/ 190935605 h 590"/>
              <a:gd name="T34" fmla="*/ 190935605 w 590"/>
              <a:gd name="T35" fmla="*/ 381223579 h 590"/>
              <a:gd name="T36" fmla="*/ 381223579 w 590"/>
              <a:gd name="T37" fmla="*/ 190935605 h 590"/>
              <a:gd name="T38" fmla="*/ 190935605 w 590"/>
              <a:gd name="T39" fmla="*/ 0 h 590"/>
              <a:gd name="T40" fmla="*/ 190935605 w 590"/>
              <a:gd name="T41" fmla="*/ 352745468 h 590"/>
              <a:gd name="T42" fmla="*/ 190935605 w 590"/>
              <a:gd name="T43" fmla="*/ 352745468 h 590"/>
              <a:gd name="T44" fmla="*/ 29125743 w 590"/>
              <a:gd name="T45" fmla="*/ 190935605 h 590"/>
              <a:gd name="T46" fmla="*/ 190935605 w 590"/>
              <a:gd name="T47" fmla="*/ 19416894 h 590"/>
              <a:gd name="T48" fmla="*/ 362454317 w 590"/>
              <a:gd name="T49" fmla="*/ 190935605 h 590"/>
              <a:gd name="T50" fmla="*/ 190935605 w 590"/>
              <a:gd name="T51" fmla="*/ 352745468 h 590"/>
              <a:gd name="T52" fmla="*/ 181226756 w 590"/>
              <a:gd name="T53" fmla="*/ 171518711 h 590"/>
              <a:gd name="T54" fmla="*/ 181226756 w 590"/>
              <a:gd name="T55" fmla="*/ 171518711 h 590"/>
              <a:gd name="T56" fmla="*/ 229122565 w 590"/>
              <a:gd name="T57" fmla="*/ 124269730 h 590"/>
              <a:gd name="T58" fmla="*/ 209705672 w 590"/>
              <a:gd name="T59" fmla="*/ 190935605 h 590"/>
              <a:gd name="T60" fmla="*/ 238831415 w 590"/>
              <a:gd name="T61" fmla="*/ 199996822 h 590"/>
              <a:gd name="T62" fmla="*/ 247892632 w 590"/>
              <a:gd name="T63" fmla="*/ 86082769 h 590"/>
              <a:gd name="T64" fmla="*/ 162456690 w 590"/>
              <a:gd name="T65" fmla="*/ 152748645 h 590"/>
              <a:gd name="T66" fmla="*/ 181226756 w 590"/>
              <a:gd name="T67" fmla="*/ 171518711 h 59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1908" tIns="60955" rIns="121908" bIns="60955" anchor="ctr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稻壳儿小白白(http://dwz.cn/Wu2UP)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2" y="2000246"/>
            <a:ext cx="45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稻壳儿小白白(http://dwz.cn/Wu2UP)"/>
          <p:cNvSpPr>
            <a:spLocks noEditPoints="1"/>
          </p:cNvSpPr>
          <p:nvPr/>
        </p:nvSpPr>
        <p:spPr bwMode="auto">
          <a:xfrm>
            <a:off x="6202377" y="2000246"/>
            <a:ext cx="441325" cy="446087"/>
          </a:xfrm>
          <a:custGeom>
            <a:avLst/>
            <a:gdLst>
              <a:gd name="T0" fmla="*/ 0 w 118"/>
              <a:gd name="T1" fmla="*/ 829080804 h 119"/>
              <a:gd name="T2" fmla="*/ 1650574200 w 118"/>
              <a:gd name="T3" fmla="*/ 829080804 h 119"/>
              <a:gd name="T4" fmla="*/ 1552659891 w 118"/>
              <a:gd name="T5" fmla="*/ 800977323 h 119"/>
              <a:gd name="T6" fmla="*/ 1160998914 w 118"/>
              <a:gd name="T7" fmla="*/ 463724305 h 119"/>
              <a:gd name="T8" fmla="*/ 1552659891 w 118"/>
              <a:gd name="T9" fmla="*/ 800977323 h 119"/>
              <a:gd name="T10" fmla="*/ 573505578 w 118"/>
              <a:gd name="T11" fmla="*/ 1278751495 h 119"/>
              <a:gd name="T12" fmla="*/ 797309713 w 118"/>
              <a:gd name="T13" fmla="*/ 1559797551 h 119"/>
              <a:gd name="T14" fmla="*/ 853264487 w 118"/>
              <a:gd name="T15" fmla="*/ 112417673 h 119"/>
              <a:gd name="T16" fmla="*/ 853264487 w 118"/>
              <a:gd name="T17" fmla="*/ 477774172 h 119"/>
              <a:gd name="T18" fmla="*/ 853264487 w 118"/>
              <a:gd name="T19" fmla="*/ 112417673 h 119"/>
              <a:gd name="T20" fmla="*/ 1328852015 w 118"/>
              <a:gd name="T21" fmla="*/ 309149537 h 119"/>
              <a:gd name="T22" fmla="*/ 937191038 w 118"/>
              <a:gd name="T23" fmla="*/ 112417673 h 119"/>
              <a:gd name="T24" fmla="*/ 797309713 w 118"/>
              <a:gd name="T25" fmla="*/ 477774172 h 119"/>
              <a:gd name="T26" fmla="*/ 797309713 w 118"/>
              <a:gd name="T27" fmla="*/ 112417673 h 119"/>
              <a:gd name="T28" fmla="*/ 503566785 w 118"/>
              <a:gd name="T29" fmla="*/ 421567210 h 119"/>
              <a:gd name="T30" fmla="*/ 699395404 w 118"/>
              <a:gd name="T31" fmla="*/ 112417673 h 119"/>
              <a:gd name="T32" fmla="*/ 531542302 w 118"/>
              <a:gd name="T33" fmla="*/ 491827786 h 119"/>
              <a:gd name="T34" fmla="*/ 797309713 w 118"/>
              <a:gd name="T35" fmla="*/ 800977323 h 119"/>
              <a:gd name="T36" fmla="*/ 531542302 w 118"/>
              <a:gd name="T37" fmla="*/ 491827786 h 119"/>
              <a:gd name="T38" fmla="*/ 797309713 w 118"/>
              <a:gd name="T39" fmla="*/ 1180387437 h 119"/>
              <a:gd name="T40" fmla="*/ 475587528 w 118"/>
              <a:gd name="T41" fmla="*/ 857184285 h 119"/>
              <a:gd name="T42" fmla="*/ 699395404 w 118"/>
              <a:gd name="T43" fmla="*/ 1545743936 h 119"/>
              <a:gd name="T44" fmla="*/ 531542302 w 118"/>
              <a:gd name="T45" fmla="*/ 1292805110 h 119"/>
              <a:gd name="T46" fmla="*/ 853264487 w 118"/>
              <a:gd name="T47" fmla="*/ 1559797551 h 119"/>
              <a:gd name="T48" fmla="*/ 1077068623 w 118"/>
              <a:gd name="T49" fmla="*/ 1278751495 h 119"/>
              <a:gd name="T50" fmla="*/ 853264487 w 118"/>
              <a:gd name="T51" fmla="*/ 1559797551 h 119"/>
              <a:gd name="T52" fmla="*/ 1300876498 w 118"/>
              <a:gd name="T53" fmla="*/ 1391169167 h 119"/>
              <a:gd name="T54" fmla="*/ 1119031898 w 118"/>
              <a:gd name="T55" fmla="*/ 1292805110 h 119"/>
              <a:gd name="T56" fmla="*/ 853264487 w 118"/>
              <a:gd name="T57" fmla="*/ 1180387437 h 119"/>
              <a:gd name="T58" fmla="*/ 1174986672 w 118"/>
              <a:gd name="T59" fmla="*/ 857184285 h 119"/>
              <a:gd name="T60" fmla="*/ 853264487 w 118"/>
              <a:gd name="T61" fmla="*/ 800977323 h 119"/>
              <a:gd name="T62" fmla="*/ 1119031898 w 118"/>
              <a:gd name="T63" fmla="*/ 491827786 h 119"/>
              <a:gd name="T64" fmla="*/ 853264487 w 118"/>
              <a:gd name="T65" fmla="*/ 800977323 h 119"/>
              <a:gd name="T66" fmla="*/ 489575287 w 118"/>
              <a:gd name="T67" fmla="*/ 463724305 h 119"/>
              <a:gd name="T68" fmla="*/ 97914309 w 118"/>
              <a:gd name="T69" fmla="*/ 800977323 h 119"/>
              <a:gd name="T70" fmla="*/ 97914309 w 118"/>
              <a:gd name="T71" fmla="*/ 857184285 h 119"/>
              <a:gd name="T72" fmla="*/ 503566785 w 118"/>
              <a:gd name="T73" fmla="*/ 1250648014 h 119"/>
              <a:gd name="T74" fmla="*/ 97914309 w 118"/>
              <a:gd name="T75" fmla="*/ 857184285 h 119"/>
              <a:gd name="T76" fmla="*/ 1147007415 w 118"/>
              <a:gd name="T77" fmla="*/ 1250648014 h 119"/>
              <a:gd name="T78" fmla="*/ 1552659891 w 118"/>
              <a:gd name="T79" fmla="*/ 857184285 h 119"/>
              <a:gd name="T80" fmla="*/ 1328852015 w 118"/>
              <a:gd name="T81" fmla="*/ 1349015820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稻壳儿小白白(http://dwz.cn/Wu2UP)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52" y="19288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/>
          <p:cNvSpPr/>
          <p:nvPr/>
        </p:nvSpPr>
        <p:spPr>
          <a:xfrm>
            <a:off x="2408953" y="278606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广告过滤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85984" y="3286130"/>
            <a:ext cx="16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页面告别脏乱差，整个世界清净了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29446" y="280470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省流加速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43372" y="3286130"/>
            <a:ext cx="1500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流量节省，极速上网更省钱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09414" y="278606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安全上网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57884" y="3286130"/>
            <a:ext cx="1785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屏蔽木马病毒钓鱼网，零风险上网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95364" y="278606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4441" y="278606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智能排版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71472" y="3286130"/>
            <a:ext cx="16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手机专享排版，清爽又美观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酷影模式实现原理？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0034" y="928676"/>
            <a:ext cx="1928826" cy="3357586"/>
          </a:xfrm>
          <a:prstGeom prst="roundRect">
            <a:avLst>
              <a:gd name="adj" fmla="val 876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571736" y="928676"/>
            <a:ext cx="1928826" cy="3357586"/>
          </a:xfrm>
          <a:prstGeom prst="roundRect">
            <a:avLst>
              <a:gd name="adj" fmla="val 876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643438" y="928676"/>
            <a:ext cx="1928826" cy="3357586"/>
          </a:xfrm>
          <a:prstGeom prst="roundRect">
            <a:avLst>
              <a:gd name="adj" fmla="val 876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4348" y="1285866"/>
            <a:ext cx="1428760" cy="5715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4348" y="1928808"/>
            <a:ext cx="1428760" cy="9286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列表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4348" y="2928940"/>
            <a:ext cx="1428760" cy="9286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列表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7488" y="1285866"/>
            <a:ext cx="1428760" cy="5715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57488" y="1928808"/>
            <a:ext cx="1428760" cy="15001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列表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9190" y="1285866"/>
            <a:ext cx="1428760" cy="5715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9190" y="1928808"/>
            <a:ext cx="1428760" cy="15716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442913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一级页面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0364" y="442913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二级页面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628" y="442913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三级页面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57488" y="3500444"/>
            <a:ext cx="1428760" cy="3571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9190" y="3571882"/>
            <a:ext cx="1428760" cy="3571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上下页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715140" y="928676"/>
            <a:ext cx="1928826" cy="3357586"/>
          </a:xfrm>
          <a:prstGeom prst="roundRect">
            <a:avLst>
              <a:gd name="adj" fmla="val 876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000892" y="1285866"/>
            <a:ext cx="1428760" cy="5715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00892" y="1928808"/>
            <a:ext cx="1428760" cy="20002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2330" y="4429138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四级页面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什么是云端浏览器？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酷影模式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14480" y="1142990"/>
            <a:ext cx="1143008" cy="42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加载页面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14480" y="2357436"/>
            <a:ext cx="1143008" cy="42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提取信息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12" y="2357436"/>
            <a:ext cx="1571636" cy="42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识别页面类别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00826" y="3429006"/>
            <a:ext cx="1143008" cy="42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填充模板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15074" y="4500576"/>
            <a:ext cx="1643074" cy="42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Shape 189"/>
          <p:cNvSpPr/>
          <p:nvPr/>
        </p:nvSpPr>
        <p:spPr>
          <a:xfrm>
            <a:off x="3143240" y="1428742"/>
            <a:ext cx="2857520" cy="2071702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0430" y="1785932"/>
            <a:ext cx="2286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列表：图片，文字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内容：图片，小说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分页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上下页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2143108" y="1714494"/>
            <a:ext cx="214314" cy="500066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928926" y="2500312"/>
            <a:ext cx="428628" cy="21431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786446" y="2500312"/>
            <a:ext cx="428628" cy="21431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6929454" y="2857502"/>
            <a:ext cx="214314" cy="500066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6929454" y="3929072"/>
            <a:ext cx="214314" cy="500066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357436"/>
            <a:ext cx="8786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8860" y="2357436"/>
            <a:ext cx="435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服务器上运行一个无界的浏览器内核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为什么是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Headless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7422" y="1467989"/>
            <a:ext cx="46434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维护成本低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学习成本低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DevTool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协议标准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服务器和客户端运行同一版本的内核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云端浏览器能做什么？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Shape 198"/>
          <p:cNvSpPr/>
          <p:nvPr/>
        </p:nvSpPr>
        <p:spPr>
          <a:xfrm>
            <a:off x="3075738" y="1285866"/>
            <a:ext cx="2459268" cy="1075626"/>
          </a:xfrm>
          <a:prstGeom prst="irregularSeal2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i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Roboto"/>
                <a:sym typeface="Roboto"/>
              </a:rPr>
              <a:t>信息抓取</a:t>
            </a:r>
            <a:endParaRPr sz="1600" i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Roboto"/>
              <a:sym typeface="Roboto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778093" y="2501491"/>
            <a:ext cx="1309392" cy="572724"/>
          </a:xfrm>
          <a:prstGeom prst="irregularSeal2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Roboto"/>
                <a:sym typeface="Roboto"/>
              </a:rPr>
              <a:t>?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Roboto"/>
              <a:sym typeface="Roboto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186600" y="1506041"/>
            <a:ext cx="1814292" cy="1359936"/>
          </a:xfrm>
          <a:prstGeom prst="irregularSeal2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Roboto"/>
                <a:sym typeface="Roboto"/>
              </a:rPr>
              <a:t>广告过滤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Roboto"/>
              <a:sym typeface="Roboto"/>
            </a:endParaRPr>
          </a:p>
        </p:txBody>
      </p:sp>
      <p:sp>
        <p:nvSpPr>
          <p:cNvPr id="12" name="Shape 201"/>
          <p:cNvSpPr/>
          <p:nvPr/>
        </p:nvSpPr>
        <p:spPr>
          <a:xfrm>
            <a:off x="3432575" y="3229316"/>
            <a:ext cx="2499552" cy="852228"/>
          </a:xfrm>
          <a:prstGeom prst="irregularSeal2">
            <a:avLst/>
          </a:prstGeom>
          <a:solidFill>
            <a:srgbClr val="FFFFFF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i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Roboto"/>
                <a:sym typeface="Roboto"/>
              </a:rPr>
              <a:t>转码重排</a:t>
            </a:r>
            <a:endParaRPr sz="1600" i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Roboto"/>
              <a:sym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3042" y="4214824"/>
            <a:ext cx="692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目的：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服务端和客户端相结合的方式提升用户浏览体验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云端浏览器内核架构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57422" y="1071552"/>
            <a:ext cx="4500594" cy="6429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Headless shell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57422" y="1785932"/>
            <a:ext cx="4500594" cy="642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357422" y="2500312"/>
            <a:ext cx="3143272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API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72132" y="2500312"/>
            <a:ext cx="1285884" cy="8572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DevTools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57422" y="3143254"/>
            <a:ext cx="4500594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357421" y="3786196"/>
            <a:ext cx="1509729" cy="5000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Ozone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29058" y="3786196"/>
            <a:ext cx="1500198" cy="5000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00694" y="3786196"/>
            <a:ext cx="1357322" cy="5000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286248" y="1857370"/>
            <a:ext cx="1357322" cy="50006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Eembedder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API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57884" y="1857370"/>
            <a:ext cx="857256" cy="50006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ClientAPI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1736" y="1928809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Headless library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3240" y="328613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Blink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572132" y="3143254"/>
            <a:ext cx="1214446" cy="5000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Extension API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357436"/>
            <a:ext cx="878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云端浏览器内核改进方向？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279</Words>
  <Application>Microsoft Office PowerPoint</Application>
  <PresentationFormat>全屏显示(16:9)</PresentationFormat>
  <Paragraphs>90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vivo</cp:lastModifiedBy>
  <cp:revision>89</cp:revision>
  <dcterms:created xsi:type="dcterms:W3CDTF">2018-05-21T08:21:25Z</dcterms:created>
  <dcterms:modified xsi:type="dcterms:W3CDTF">2018-05-23T08:15:08Z</dcterms:modified>
</cp:coreProperties>
</file>